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0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9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9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2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3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570E4B4-2AA2-4E8F-9CA9-4F76AA333F6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856A5AE-2060-4617-A218-014D52F7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87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779" y="284176"/>
            <a:ext cx="10253721" cy="620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21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84" y="347908"/>
            <a:ext cx="10684416" cy="6103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17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29" y="284176"/>
            <a:ext cx="10598269" cy="633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95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" y="200062"/>
            <a:ext cx="10756900" cy="6434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4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5" y="232920"/>
            <a:ext cx="11243039" cy="6358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2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24" y="280128"/>
            <a:ext cx="10814376" cy="617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9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184758"/>
            <a:ext cx="10345793" cy="620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0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98" y="255228"/>
            <a:ext cx="10781802" cy="6221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9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87" y="284176"/>
            <a:ext cx="11298987" cy="6205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67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329174"/>
            <a:ext cx="10617200" cy="621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45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65" y="284176"/>
            <a:ext cx="10651134" cy="626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5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138" y="284176"/>
            <a:ext cx="10600861" cy="622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3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6" y="284176"/>
            <a:ext cx="10880724" cy="6205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18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00" y="165100"/>
            <a:ext cx="10853600" cy="637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174183"/>
            <a:ext cx="9784080" cy="634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14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90500"/>
            <a:ext cx="10605998" cy="641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53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27" y="284176"/>
            <a:ext cx="10721971" cy="628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2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52" y="284176"/>
            <a:ext cx="10701248" cy="618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0" y="126640"/>
            <a:ext cx="10390099" cy="635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1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263182"/>
            <a:ext cx="10693400" cy="617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0" y="122611"/>
            <a:ext cx="10517099" cy="638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0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32" y="284176"/>
            <a:ext cx="10468968" cy="621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30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86483"/>
            <a:ext cx="9784079" cy="638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78" y="284177"/>
            <a:ext cx="10917121" cy="593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93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85" y="284176"/>
            <a:ext cx="10778315" cy="6240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6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77" y="284176"/>
            <a:ext cx="10728521" cy="633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51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99" y="177801"/>
            <a:ext cx="106695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77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284176"/>
            <a:ext cx="10642600" cy="6339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52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44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Corbel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4</cp:revision>
  <dcterms:created xsi:type="dcterms:W3CDTF">2024-09-23T14:07:39Z</dcterms:created>
  <dcterms:modified xsi:type="dcterms:W3CDTF">2024-09-23T14:52:03Z</dcterms:modified>
</cp:coreProperties>
</file>